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94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E8D18-37CE-4B7D-830D-497BBA9BF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309F5-CF3C-46F2-A4F9-DA6F6A3AA3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0CBEB-3233-4FE6-8992-3E487BD1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CDE59-9025-4E30-8E04-E7CD31F83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969B1-202D-4882-BDDB-272CD30FE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62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9627D-358E-4105-81AF-5ACF96D7C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B6C08-2BCC-4E00-B7D2-1B581301B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EE297-8401-4142-9100-31E463830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8B64-1166-4FD0-B157-D628FB3CB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D2DA0-D0E7-4732-BA15-8D5D2D770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80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3ABC1-74C7-4F61-A2AB-970826AE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B47C8C-9E95-41AF-B191-4EEED68FC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76AAC-756A-4260-B044-E59AB69F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47361-D8CC-496B-A869-A4999A44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BCBD8-9992-4FCF-9D39-4124AB04A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9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E6A4B-F32A-4D06-B6A1-6A7497CB0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F36E3-2FBC-4584-830A-3401F57C6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7B8009-610D-4F6C-9810-8FEFA59E6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29F6C-E835-4A40-B404-C291B70D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2E4B23-31FB-4329-A97C-45AD2BC38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A39D7-ED06-4721-99B7-56EACAF1C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24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C098A-A11B-4CE3-A72A-D7B74F0DC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C0639B-390F-4217-BE3E-F7736F83A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4EA33-AFD5-4F7B-AFF1-A9F646AB1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ACF140-1DAE-4A7A-B30E-9982536EAC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E383F7-482A-42B6-9A35-6AA52C2FC2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B080C8-59BA-4846-830F-2D7890122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7A9D0E-E195-4EF6-B1CD-155167590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18B927-C3E5-4698-B8B2-3C319DF19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56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880EA-AEEB-4223-98E9-5724B0969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91A307-A443-4299-8CBC-6B9526DBC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DB917E-C4F3-49FD-92AA-34A3EF5CE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2395A8-1A20-46EF-AACE-B5184F21F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11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AE62E9-77CD-499D-B962-BCFE03C8B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2FEC5-484C-481F-920C-856534AAB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2144D-EF3C-40BF-831D-29B7D7E14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55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F1C18-90D6-421C-BBF3-47C8AE049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21C12-567F-4A3E-98D9-9454F600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4FB2F-5CFC-424A-9630-5AA81ECCE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A9248B-997B-4562-B2FA-74FD5EF96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CB30A-9A7D-4DE2-895F-4B29E571B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866C1-418B-4E7F-8E77-5BD13A31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6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3783-429C-4878-AB86-2D6C8663D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841BEA-6F6E-4E14-A97E-7744C9207B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6AC8C-F2B7-4A82-BDB5-ED08D1D96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E77BA-8F12-48CD-B5A4-58ECD025E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FFD140-B59A-4571-A6EA-D77ACE898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F5DC60-FAB3-43AC-9FF5-566B8CBD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07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B2133-442A-483B-AB0A-83917F59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53C6EB-EF2A-4812-A74D-B6CA0BFA2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08AE1-4319-453A-A2B1-9B345AE78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8C2A1-FD96-4BAD-AD89-664AFBFA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88DC5-3244-4E20-9809-0C763746F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5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49EECC-ECE0-4893-B7BD-E972CD914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3477F1-7E09-46DA-A36A-B6DD3599B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D02E7-0C77-44D1-8DF4-3F8140946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1CB7F-3158-43CE-B40F-4F22E958C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D1752-8670-4258-BC2F-0BD9E1D5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58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0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83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1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1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27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9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5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0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9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1" y="76200"/>
            <a:ext cx="98425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032000" y="1295400"/>
            <a:ext cx="4826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61200" y="1295400"/>
            <a:ext cx="4826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061200" y="4000500"/>
            <a:ext cx="4826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B7DD7-D024-4DA0-A2F5-3BA811E54A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40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3DC3B8-78A1-4948-95C4-5C694EFAD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E6478-12DF-4885-ADD1-C3AD157E6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29624-987E-49E4-A4CB-FDAA4C1E2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CE294-7069-4588-A2E7-5770BC304126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DAFA2-3EDF-43BB-AD5D-071A4C6E2B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7DA99-2AEB-4672-ACDB-EDAC914F4E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599BF-03C1-40AA-A41B-4712F59AC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5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294E7-D688-F644-9DB3-0704C823F18F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4FB66-5347-2645-9E93-9203DA3ED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50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661312" y="2190044"/>
            <a:ext cx="15111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solidFill>
                  <a:prstClr val="white"/>
                </a:solidFill>
                <a:latin typeface="Calibri"/>
              </a:rPr>
              <a:t>1. Dubai government mission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450" y="2251354"/>
            <a:ext cx="1443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solidFill>
                  <a:prstClr val="white"/>
                </a:solidFill>
                <a:latin typeface="Calibri"/>
              </a:rPr>
              <a:t>2. Knowledge base economy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450" y="3963656"/>
            <a:ext cx="1443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solidFill>
                  <a:prstClr val="white"/>
                </a:solidFill>
                <a:latin typeface="Calibri"/>
              </a:rPr>
              <a:t>3. Smart Learning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50037" y="21900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185560" y="6497123"/>
            <a:ext cx="365760" cy="365125"/>
          </a:xfrm>
        </p:spPr>
        <p:txBody>
          <a:bodyPr/>
          <a:lstStyle/>
          <a:p>
            <a:pPr defTabSz="457200"/>
            <a:fld id="{7EA5D2E1-8C93-43A0-B1AB-274F8D335CBD}" type="slidenum">
              <a:rPr lang="en-US">
                <a:solidFill>
                  <a:sysClr val="windowText" lastClr="000000"/>
                </a:solidFill>
                <a:latin typeface="Calibri"/>
              </a:rPr>
              <a:pPr defTabSz="457200"/>
              <a:t>1</a:t>
            </a:fld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50392" y="430192"/>
            <a:ext cx="8782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b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Planning &amp; Evaluating Educational Programs</a:t>
            </a:r>
          </a:p>
          <a:p>
            <a:pPr algn="ctr" defTabSz="457200"/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 Learning Outcomes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633713" y="1763053"/>
            <a:ext cx="88988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338" indent="-287338" algn="just" defTabSz="457200"/>
            <a:r>
              <a:rPr lang="en-US" sz="2000" b="1" dirty="0">
                <a:solidFill>
                  <a:prstClr val="black"/>
                </a:solidFill>
                <a:latin typeface="Calibri"/>
              </a:rPr>
              <a:t>K1 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Critically evaluate and identify the needs for new educational programs based on structured and strategic analyses.</a:t>
            </a:r>
          </a:p>
          <a:p>
            <a:pPr marL="287338" indent="-287338" algn="just" defTabSz="457200"/>
            <a:r>
              <a:rPr lang="en-US" sz="2000" b="1" dirty="0">
                <a:solidFill>
                  <a:prstClr val="black"/>
                </a:solidFill>
                <a:latin typeface="Calibri"/>
              </a:rPr>
              <a:t>K2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Examine and discuss challenges that could hinder effective program planning, delivery and evaluation and possible measures to overcome the challenges.</a:t>
            </a:r>
          </a:p>
          <a:p>
            <a:pPr marL="287338" indent="-287338" algn="just" defTabSz="457200"/>
            <a:r>
              <a:rPr lang="en-US" sz="2000" b="1" dirty="0">
                <a:solidFill>
                  <a:prstClr val="black"/>
                </a:solidFill>
                <a:latin typeface="Calibri"/>
              </a:rPr>
              <a:t>S1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Develop frameworks for planning the design and development of new educational programs/curricula or courses.</a:t>
            </a:r>
          </a:p>
          <a:p>
            <a:pPr marL="287338" indent="-287338" algn="just" defTabSz="457200"/>
            <a:r>
              <a:rPr lang="en-US" sz="2000" b="1" dirty="0">
                <a:solidFill>
                  <a:prstClr val="black"/>
                </a:solidFill>
                <a:latin typeface="Calibri"/>
              </a:rPr>
              <a:t>S2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Craft strategies to enhance learning experiences in line with the goals of any newly developed educational program.</a:t>
            </a:r>
          </a:p>
          <a:p>
            <a:pPr marL="287338" indent="-287338" algn="just" defTabSz="457200"/>
            <a:r>
              <a:rPr lang="en-US" sz="2000" b="1" dirty="0">
                <a:solidFill>
                  <a:prstClr val="black"/>
                </a:solidFill>
                <a:latin typeface="Calibri"/>
              </a:rPr>
              <a:t>AR1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Determine how evaluation can be credibly done and used to improve program decision making.</a:t>
            </a:r>
          </a:p>
          <a:p>
            <a:pPr marL="287338" indent="-287338" algn="just" defTabSz="457200"/>
            <a:r>
              <a:rPr lang="en-US" sz="2000" b="1" dirty="0">
                <a:solidFill>
                  <a:prstClr val="black"/>
                </a:solidFill>
                <a:latin typeface="Calibri"/>
              </a:rPr>
              <a:t>RC1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Apply standards of quality assurance in the planning, design, development and assessment of educational programs in schools and department of educations.</a:t>
            </a:r>
          </a:p>
          <a:p>
            <a:pPr marL="287338" indent="-287338" algn="just" defTabSz="457200"/>
            <a:r>
              <a:rPr lang="en-US" sz="2000" b="1" dirty="0">
                <a:solidFill>
                  <a:prstClr val="black"/>
                </a:solidFill>
                <a:latin typeface="Calibri"/>
              </a:rPr>
              <a:t>SD1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 Develop knowledge and skills for ensuring that educational programs are sustainable.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934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ll/>
      </p:transition>
    </mc:Choice>
    <mc:Fallback xmlns="">
      <p:transition spd="slow">
        <p:pull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FB34F05-120C-4BE1-8CCD-5C0A07EC6D39}"/>
              </a:ext>
            </a:extLst>
          </p:cNvPr>
          <p:cNvSpPr txBox="1">
            <a:spLocks noChangeArrowheads="1"/>
          </p:cNvSpPr>
          <p:nvPr/>
        </p:nvSpPr>
        <p:spPr>
          <a:xfrm>
            <a:off x="2029691" y="626676"/>
            <a:ext cx="65484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Exploring the Course Resources 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E9DBD503-AD2E-4D39-A252-33320EA45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677059"/>
            <a:ext cx="4953000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Required Text Book: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dirty="0"/>
              <a:t>Robert M. Diamond (2008). (3</a:t>
            </a:r>
            <a:r>
              <a:rPr lang="en-US" sz="1800" baseline="30000" dirty="0"/>
              <a:t>rd</a:t>
            </a:r>
            <a:r>
              <a:rPr lang="en-US" sz="1800" dirty="0"/>
              <a:t> ed.). John Willey &amp; Sons</a:t>
            </a:r>
            <a:endParaRPr lang="en-US" altLang="en-US" sz="1800" dirty="0"/>
          </a:p>
        </p:txBody>
      </p:sp>
      <p:pic>
        <p:nvPicPr>
          <p:cNvPr id="6" name="Picture 2" descr="ÙØªÙØ¬Ø© Ø¨Ø­Ø« Ø§ÙØµÙØ± Ø¹Ù âªDesigning and Assessing Courses and Curricula: A Practical Guide.â¬â">
            <a:extLst>
              <a:ext uri="{FF2B5EF4-FFF2-40B4-BE49-F238E27FC236}">
                <a16:creationId xmlns:a16="http://schemas.microsoft.com/office/drawing/2014/main" id="{5507F933-C774-4C42-8796-D9CFE3C11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591" y="2011748"/>
            <a:ext cx="2857500" cy="368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245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170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امل احمد سعيد</dc:creator>
  <cp:lastModifiedBy>امل احمد سعيد</cp:lastModifiedBy>
  <cp:revision>1</cp:revision>
  <dcterms:created xsi:type="dcterms:W3CDTF">2018-06-10T21:47:32Z</dcterms:created>
  <dcterms:modified xsi:type="dcterms:W3CDTF">2018-06-10T21:50:12Z</dcterms:modified>
</cp:coreProperties>
</file>